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70" r:id="rId6"/>
    <p:sldId id="259" r:id="rId7"/>
    <p:sldId id="260" r:id="rId8"/>
    <p:sldId id="271" r:id="rId9"/>
    <p:sldId id="272" r:id="rId10"/>
    <p:sldId id="273" r:id="rId11"/>
    <p:sldId id="262" r:id="rId12"/>
    <p:sldId id="263" r:id="rId13"/>
    <p:sldId id="274" r:id="rId14"/>
    <p:sldId id="275" r:id="rId15"/>
    <p:sldId id="265" r:id="rId16"/>
    <p:sldId id="264" r:id="rId17"/>
    <p:sldId id="266" r:id="rId18"/>
    <p:sldId id="267" r:id="rId19"/>
    <p:sldId id="268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今天我们不从技术开始，而从一个爱情故事讲起。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最终找到了万分之一的最打动她的方式，带回了自己的时空。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婚后因为柴米油盐酱醋茶，双方时长发生矛盾，埋下了婚姻破裂的种子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后来他们有了孩子。但当婚姻出现裂痕时，他无法放弃孩子再回到孩子出生前。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于是他为了修复这段关系，穿越回到过去仔细查排查了双方的每一个矛盾，最终找到了矛盾的根源。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他根据矛盾的根源，提出了有针对性的补救措施，双方一起重新拼好了婚姻的拼图。幸福的度过了一生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临终之际，他翻看过往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每一段记录、每一处修改，都是他为爱、为人生，做出的努力。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他的超能力，是他的相机和日记。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而我们今天要讲的工具，也正是这样一种能力</a:t>
            </a:r>
            <a:r>
              <a:rPr lang="en-US" altLang="zh-CN"/>
              <a:t>——Git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它不是写代码的工具，而是记录、回顾、修改、协作的人类智慧的时间机。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他曾深深爱过一个人，却在关键的时刻没有鼓起勇气说出口。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从那之后他时长遗憾自己当时不够勇敢，望着照片怔怔出神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后来，他觉醒了超能力。每一张照片，都能带他穿越回过去，弥补那些曾经的遗憾。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他回到了那个夜晚，说出了那句迟到的表白。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历史因此改写，现实也刷新了主线。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在现实的压力面前，家境贫寒的男孩需要一次完美的求婚才可能求婚成功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这时，男孩觉醒了新的能力，可以穿越不同的平行时空寻找正确的方法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为了求婚，他在平行宇宙中一次次试错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和文本卡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43688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736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8"/>
            </p:custDataLst>
          </p:nvPr>
        </p:nvSpPr>
        <p:spPr>
          <a:xfrm>
            <a:off x="81280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4328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11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3" Type="http://schemas.openxmlformats.org/officeDocument/2006/relationships/image" Target="../media/image12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9.xml"/><Relationship Id="rId3" Type="http://schemas.openxmlformats.org/officeDocument/2006/relationships/image" Target="../media/image13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3" Type="http://schemas.openxmlformats.org/officeDocument/2006/relationships/image" Target="../media/image14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3" Type="http://schemas.openxmlformats.org/officeDocument/2006/relationships/image" Target="../media/image15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Relationship Id="rId3" Type="http://schemas.openxmlformats.org/officeDocument/2006/relationships/image" Target="../media/image16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3" Type="http://schemas.openxmlformats.org/officeDocument/2006/relationships/image" Target="../media/image17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Relationship Id="rId3" Type="http://schemas.openxmlformats.org/officeDocument/2006/relationships/image" Target="../media/image18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3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6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Relationship Id="rId3" Type="http://schemas.openxmlformats.org/officeDocument/2006/relationships/image" Target="../media/image7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8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Relationship Id="rId3" Type="http://schemas.openxmlformats.org/officeDocument/2006/relationships/image" Target="../media/image9.pn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936220" cy="7277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一段写在时光里的爱情故事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80" y="3814400"/>
            <a:ext cx="9799200" cy="1472400"/>
          </a:xfrm>
        </p:spPr>
        <p:txBody>
          <a:bodyPr/>
          <a:p>
            <a:r>
              <a:rPr lang="zh-CN" altLang="en-US">
                <a:solidFill>
                  <a:schemeClr val="bg2"/>
                </a:solidFill>
              </a:rPr>
              <a:t>这是一个关于挽回、试错与记录的故事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50390" y="1490345"/>
            <a:ext cx="848360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8cecc755367f7905b58cb0b16b223183190466"/>
  <p:tag name="KSO_WM_NEWLAYOUT_ID" val="52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WPS 演示</Application>
  <PresentationFormat>宽屏</PresentationFormat>
  <Paragraphs>4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Inter</vt:lpstr>
      <vt:lpstr>Segoe Print</vt:lpstr>
      <vt:lpstr>WPS</vt:lpstr>
      <vt:lpstr>一段写在时光里的爱情故事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金英杰</cp:lastModifiedBy>
  <cp:revision>174</cp:revision>
  <dcterms:created xsi:type="dcterms:W3CDTF">2019-06-19T02:08:00Z</dcterms:created>
  <dcterms:modified xsi:type="dcterms:W3CDTF">2025-07-14T16:37:09Z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237BEF412E7448A4B3C0DF7FDA3795EB_11</vt:lpwstr>
  </property>
</Properties>
</file>